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78" r:id="rId4"/>
    <p:sldId id="279" r:id="rId5"/>
    <p:sldId id="261" r:id="rId6"/>
    <p:sldId id="280" r:id="rId7"/>
    <p:sldId id="281" r:id="rId8"/>
    <p:sldId id="283" r:id="rId9"/>
    <p:sldId id="284" r:id="rId10"/>
    <p:sldId id="286" r:id="rId11"/>
    <p:sldId id="287" r:id="rId12"/>
    <p:sldId id="288" r:id="rId13"/>
    <p:sldId id="289" r:id="rId14"/>
  </p:sldIdLst>
  <p:sldSz cx="18288000" cy="10287000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이사만루체 Bold" panose="00000800000000000000" pitchFamily="2" charset="-127"/>
      <p:bold r:id="rId18"/>
    </p:embeddedFont>
    <p:embeddedFont>
      <p:font typeface="이사만루체 Medium" panose="00000600000000000000" pitchFamily="2" charset="-127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A9E1"/>
    <a:srgbClr val="FAC090"/>
    <a:srgbClr val="F6F6F6"/>
    <a:srgbClr val="D0D8E8"/>
    <a:srgbClr val="004AAD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7" d="100"/>
          <a:sy n="37" d="100"/>
        </p:scale>
        <p:origin x="96" y="10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CB2A9E-AB76-4BBC-B643-63A6520F13FF}" type="datetimeFigureOut">
              <a:rPr lang="ko-KR" altLang="en-US" smtClean="0"/>
              <a:t>2024-07-11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CFADD-6BE5-4E71-A51D-A941829E9B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196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5461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727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899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367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359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087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503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439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887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650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377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774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63822" y="1104975"/>
            <a:ext cx="1160356" cy="1526784"/>
          </a:xfrm>
          <a:custGeom>
            <a:avLst/>
            <a:gdLst/>
            <a:ahLst/>
            <a:cxnLst/>
            <a:rect l="l" t="t" r="r" b="b"/>
            <a:pathLst>
              <a:path w="1558712" h="2050937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algn="ctr"/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3692842"/>
            <a:ext cx="16230600" cy="2782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spc="326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이분탐색 </a:t>
            </a:r>
            <a:r>
              <a:rPr lang="en-US" altLang="ko-KR" sz="9337" spc="326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- </a:t>
            </a:r>
            <a:r>
              <a:rPr lang="ko-KR" altLang="en-US" sz="9337" spc="326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개똥벌레</a:t>
            </a:r>
            <a:endParaRPr lang="en-US" altLang="ko-KR" sz="9337" spc="326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  <a:p>
            <a:pPr algn="ctr">
              <a:lnSpc>
                <a:spcPts val="11205"/>
              </a:lnSpc>
            </a:pPr>
            <a:r>
              <a:rPr lang="en-US" altLang="ko-KR" sz="7000" spc="326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BOJ 3020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8415003" y="3162300"/>
            <a:ext cx="1457994" cy="0"/>
          </a:xfrm>
          <a:prstGeom prst="line">
            <a:avLst/>
          </a:prstGeom>
          <a:ln w="952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286497C-D981-32CE-D278-4DA58D410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53" y="3009900"/>
            <a:ext cx="7596073" cy="4267200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0F34E49-0B10-C130-C642-AB3C4C00040D}"/>
              </a:ext>
            </a:extLst>
          </p:cNvPr>
          <p:cNvGraphicFramePr>
            <a:graphicFrameLocks noGrp="1"/>
          </p:cNvGraphicFramePr>
          <p:nvPr/>
        </p:nvGraphicFramePr>
        <p:xfrm>
          <a:off x="9920065" y="3390900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0D7EA28-A0EA-3901-4AEC-990093493B4A}"/>
              </a:ext>
            </a:extLst>
          </p:cNvPr>
          <p:cNvSpPr txBox="1"/>
          <p:nvPr/>
        </p:nvSpPr>
        <p:spPr>
          <a:xfrm>
            <a:off x="8811063" y="346534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E331A-3E73-6527-1D2F-E0D76256981D}"/>
              </a:ext>
            </a:extLst>
          </p:cNvPr>
          <p:cNvSpPr txBox="1"/>
          <p:nvPr/>
        </p:nvSpPr>
        <p:spPr>
          <a:xfrm>
            <a:off x="8811063" y="4283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A5A3C9-F306-5055-D432-26CA1C2595A1}"/>
              </a:ext>
            </a:extLst>
          </p:cNvPr>
          <p:cNvSpPr txBox="1"/>
          <p:nvPr/>
        </p:nvSpPr>
        <p:spPr>
          <a:xfrm>
            <a:off x="8811063" y="5045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88564C-482B-C74A-AA0B-395AC941EE5E}"/>
              </a:ext>
            </a:extLst>
          </p:cNvPr>
          <p:cNvSpPr txBox="1"/>
          <p:nvPr/>
        </p:nvSpPr>
        <p:spPr>
          <a:xfrm>
            <a:off x="8811063" y="5807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0CFF7C-141A-7ED0-87E1-B443D805A899}"/>
              </a:ext>
            </a:extLst>
          </p:cNvPr>
          <p:cNvSpPr txBox="1"/>
          <p:nvPr/>
        </p:nvSpPr>
        <p:spPr>
          <a:xfrm>
            <a:off x="8839198" y="6569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DC089C-322A-8927-AFB2-00FC0EE052A7}"/>
              </a:ext>
            </a:extLst>
          </p:cNvPr>
          <p:cNvSpPr txBox="1"/>
          <p:nvPr/>
        </p:nvSpPr>
        <p:spPr>
          <a:xfrm>
            <a:off x="9920065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start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CEDB2F-F2F5-062D-DD06-3B74D51D7C22}"/>
              </a:ext>
            </a:extLst>
          </p:cNvPr>
          <p:cNvSpPr txBox="1"/>
          <p:nvPr/>
        </p:nvSpPr>
        <p:spPr>
          <a:xfrm>
            <a:off x="16401276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end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9D576-FA8F-318A-8DE4-FB026CF67953}"/>
              </a:ext>
            </a:extLst>
          </p:cNvPr>
          <p:cNvSpPr txBox="1"/>
          <p:nvPr/>
        </p:nvSpPr>
        <p:spPr>
          <a:xfrm>
            <a:off x="9925442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0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765C4F-3B42-397E-78C1-D763DCA70AFD}"/>
              </a:ext>
            </a:extLst>
          </p:cNvPr>
          <p:cNvSpPr txBox="1"/>
          <p:nvPr/>
        </p:nvSpPr>
        <p:spPr>
          <a:xfrm>
            <a:off x="11032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FD81AA-6EA3-63BB-141B-06BADA068445}"/>
              </a:ext>
            </a:extLst>
          </p:cNvPr>
          <p:cNvSpPr txBox="1"/>
          <p:nvPr/>
        </p:nvSpPr>
        <p:spPr>
          <a:xfrm>
            <a:off x="120989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02A11B-471E-BE37-AF54-C5BE60F2C15A}"/>
              </a:ext>
            </a:extLst>
          </p:cNvPr>
          <p:cNvSpPr txBox="1"/>
          <p:nvPr/>
        </p:nvSpPr>
        <p:spPr>
          <a:xfrm>
            <a:off x="13164531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E59B3E-54D4-6F31-5873-80CEC026F06A}"/>
              </a:ext>
            </a:extLst>
          </p:cNvPr>
          <p:cNvSpPr txBox="1"/>
          <p:nvPr/>
        </p:nvSpPr>
        <p:spPr>
          <a:xfrm>
            <a:off x="142711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B7626C-204A-A292-9314-1C8483DEE075}"/>
              </a:ext>
            </a:extLst>
          </p:cNvPr>
          <p:cNvSpPr txBox="1"/>
          <p:nvPr/>
        </p:nvSpPr>
        <p:spPr>
          <a:xfrm>
            <a:off x="153379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DCB01C-5B3D-916A-6F3C-4C48993989AC}"/>
              </a:ext>
            </a:extLst>
          </p:cNvPr>
          <p:cNvSpPr txBox="1"/>
          <p:nvPr/>
        </p:nvSpPr>
        <p:spPr>
          <a:xfrm>
            <a:off x="16400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6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5250E-726D-0873-99DA-41FB74D4EC17}"/>
              </a:ext>
            </a:extLst>
          </p:cNvPr>
          <p:cNvSpPr txBox="1"/>
          <p:nvPr/>
        </p:nvSpPr>
        <p:spPr>
          <a:xfrm>
            <a:off x="13159842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mid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4097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286497C-D981-32CE-D278-4DA58D410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53" y="3009900"/>
            <a:ext cx="7596073" cy="4267200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0F34E49-0B10-C130-C642-AB3C4C00040D}"/>
              </a:ext>
            </a:extLst>
          </p:cNvPr>
          <p:cNvGraphicFramePr>
            <a:graphicFrameLocks noGrp="1"/>
          </p:cNvGraphicFramePr>
          <p:nvPr/>
        </p:nvGraphicFramePr>
        <p:xfrm>
          <a:off x="9920065" y="3390900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0D7EA28-A0EA-3901-4AEC-990093493B4A}"/>
              </a:ext>
            </a:extLst>
          </p:cNvPr>
          <p:cNvSpPr txBox="1"/>
          <p:nvPr/>
        </p:nvSpPr>
        <p:spPr>
          <a:xfrm>
            <a:off x="8811063" y="346534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E331A-3E73-6527-1D2F-E0D76256981D}"/>
              </a:ext>
            </a:extLst>
          </p:cNvPr>
          <p:cNvSpPr txBox="1"/>
          <p:nvPr/>
        </p:nvSpPr>
        <p:spPr>
          <a:xfrm>
            <a:off x="8811063" y="4283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A5A3C9-F306-5055-D432-26CA1C2595A1}"/>
              </a:ext>
            </a:extLst>
          </p:cNvPr>
          <p:cNvSpPr txBox="1"/>
          <p:nvPr/>
        </p:nvSpPr>
        <p:spPr>
          <a:xfrm>
            <a:off x="8811063" y="5045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88564C-482B-C74A-AA0B-395AC941EE5E}"/>
              </a:ext>
            </a:extLst>
          </p:cNvPr>
          <p:cNvSpPr txBox="1"/>
          <p:nvPr/>
        </p:nvSpPr>
        <p:spPr>
          <a:xfrm>
            <a:off x="8811063" y="5807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0CFF7C-141A-7ED0-87E1-B443D805A899}"/>
              </a:ext>
            </a:extLst>
          </p:cNvPr>
          <p:cNvSpPr txBox="1"/>
          <p:nvPr/>
        </p:nvSpPr>
        <p:spPr>
          <a:xfrm>
            <a:off x="8839198" y="6569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DC089C-322A-8927-AFB2-00FC0EE052A7}"/>
              </a:ext>
            </a:extLst>
          </p:cNvPr>
          <p:cNvSpPr txBox="1"/>
          <p:nvPr/>
        </p:nvSpPr>
        <p:spPr>
          <a:xfrm>
            <a:off x="9920065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start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CEDB2F-F2F5-062D-DD06-3B74D51D7C22}"/>
              </a:ext>
            </a:extLst>
          </p:cNvPr>
          <p:cNvSpPr txBox="1"/>
          <p:nvPr/>
        </p:nvSpPr>
        <p:spPr>
          <a:xfrm>
            <a:off x="12083664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end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9D576-FA8F-318A-8DE4-FB026CF67953}"/>
              </a:ext>
            </a:extLst>
          </p:cNvPr>
          <p:cNvSpPr txBox="1"/>
          <p:nvPr/>
        </p:nvSpPr>
        <p:spPr>
          <a:xfrm>
            <a:off x="9925442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0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765C4F-3B42-397E-78C1-D763DCA70AFD}"/>
              </a:ext>
            </a:extLst>
          </p:cNvPr>
          <p:cNvSpPr txBox="1"/>
          <p:nvPr/>
        </p:nvSpPr>
        <p:spPr>
          <a:xfrm>
            <a:off x="11032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FD81AA-6EA3-63BB-141B-06BADA068445}"/>
              </a:ext>
            </a:extLst>
          </p:cNvPr>
          <p:cNvSpPr txBox="1"/>
          <p:nvPr/>
        </p:nvSpPr>
        <p:spPr>
          <a:xfrm>
            <a:off x="120989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02A11B-471E-BE37-AF54-C5BE60F2C15A}"/>
              </a:ext>
            </a:extLst>
          </p:cNvPr>
          <p:cNvSpPr txBox="1"/>
          <p:nvPr/>
        </p:nvSpPr>
        <p:spPr>
          <a:xfrm>
            <a:off x="13164531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E59B3E-54D4-6F31-5873-80CEC026F06A}"/>
              </a:ext>
            </a:extLst>
          </p:cNvPr>
          <p:cNvSpPr txBox="1"/>
          <p:nvPr/>
        </p:nvSpPr>
        <p:spPr>
          <a:xfrm>
            <a:off x="142711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B7626C-204A-A292-9314-1C8483DEE075}"/>
              </a:ext>
            </a:extLst>
          </p:cNvPr>
          <p:cNvSpPr txBox="1"/>
          <p:nvPr/>
        </p:nvSpPr>
        <p:spPr>
          <a:xfrm>
            <a:off x="153379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DCB01C-5B3D-916A-6F3C-4C48993989AC}"/>
              </a:ext>
            </a:extLst>
          </p:cNvPr>
          <p:cNvSpPr txBox="1"/>
          <p:nvPr/>
        </p:nvSpPr>
        <p:spPr>
          <a:xfrm>
            <a:off x="16400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6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5250E-726D-0873-99DA-41FB74D4EC17}"/>
              </a:ext>
            </a:extLst>
          </p:cNvPr>
          <p:cNvSpPr txBox="1"/>
          <p:nvPr/>
        </p:nvSpPr>
        <p:spPr>
          <a:xfrm>
            <a:off x="11001864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mid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4059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286497C-D981-32CE-D278-4DA58D410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53" y="3009900"/>
            <a:ext cx="7596073" cy="4267200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0F34E49-0B10-C130-C642-AB3C4C00040D}"/>
              </a:ext>
            </a:extLst>
          </p:cNvPr>
          <p:cNvGraphicFramePr>
            <a:graphicFrameLocks noGrp="1"/>
          </p:cNvGraphicFramePr>
          <p:nvPr/>
        </p:nvGraphicFramePr>
        <p:xfrm>
          <a:off x="9920065" y="3390900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0D7EA28-A0EA-3901-4AEC-990093493B4A}"/>
              </a:ext>
            </a:extLst>
          </p:cNvPr>
          <p:cNvSpPr txBox="1"/>
          <p:nvPr/>
        </p:nvSpPr>
        <p:spPr>
          <a:xfrm>
            <a:off x="8811063" y="346534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E331A-3E73-6527-1D2F-E0D76256981D}"/>
              </a:ext>
            </a:extLst>
          </p:cNvPr>
          <p:cNvSpPr txBox="1"/>
          <p:nvPr/>
        </p:nvSpPr>
        <p:spPr>
          <a:xfrm>
            <a:off x="8811063" y="4283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A5A3C9-F306-5055-D432-26CA1C2595A1}"/>
              </a:ext>
            </a:extLst>
          </p:cNvPr>
          <p:cNvSpPr txBox="1"/>
          <p:nvPr/>
        </p:nvSpPr>
        <p:spPr>
          <a:xfrm>
            <a:off x="8811063" y="5045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88564C-482B-C74A-AA0B-395AC941EE5E}"/>
              </a:ext>
            </a:extLst>
          </p:cNvPr>
          <p:cNvSpPr txBox="1"/>
          <p:nvPr/>
        </p:nvSpPr>
        <p:spPr>
          <a:xfrm>
            <a:off x="8811063" y="5807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0CFF7C-141A-7ED0-87E1-B443D805A899}"/>
              </a:ext>
            </a:extLst>
          </p:cNvPr>
          <p:cNvSpPr txBox="1"/>
          <p:nvPr/>
        </p:nvSpPr>
        <p:spPr>
          <a:xfrm>
            <a:off x="8839198" y="6569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DC089C-322A-8927-AFB2-00FC0EE052A7}"/>
              </a:ext>
            </a:extLst>
          </p:cNvPr>
          <p:cNvSpPr txBox="1"/>
          <p:nvPr/>
        </p:nvSpPr>
        <p:spPr>
          <a:xfrm>
            <a:off x="9920065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start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CEDB2F-F2F5-062D-DD06-3B74D51D7C22}"/>
              </a:ext>
            </a:extLst>
          </p:cNvPr>
          <p:cNvSpPr txBox="1"/>
          <p:nvPr/>
        </p:nvSpPr>
        <p:spPr>
          <a:xfrm>
            <a:off x="9877863" y="7815455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end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9D576-FA8F-318A-8DE4-FB026CF67953}"/>
              </a:ext>
            </a:extLst>
          </p:cNvPr>
          <p:cNvSpPr txBox="1"/>
          <p:nvPr/>
        </p:nvSpPr>
        <p:spPr>
          <a:xfrm>
            <a:off x="9925442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0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765C4F-3B42-397E-78C1-D763DCA70AFD}"/>
              </a:ext>
            </a:extLst>
          </p:cNvPr>
          <p:cNvSpPr txBox="1"/>
          <p:nvPr/>
        </p:nvSpPr>
        <p:spPr>
          <a:xfrm>
            <a:off x="11032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FD81AA-6EA3-63BB-141B-06BADA068445}"/>
              </a:ext>
            </a:extLst>
          </p:cNvPr>
          <p:cNvSpPr txBox="1"/>
          <p:nvPr/>
        </p:nvSpPr>
        <p:spPr>
          <a:xfrm>
            <a:off x="120989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02A11B-471E-BE37-AF54-C5BE60F2C15A}"/>
              </a:ext>
            </a:extLst>
          </p:cNvPr>
          <p:cNvSpPr txBox="1"/>
          <p:nvPr/>
        </p:nvSpPr>
        <p:spPr>
          <a:xfrm>
            <a:off x="13164531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E59B3E-54D4-6F31-5873-80CEC026F06A}"/>
              </a:ext>
            </a:extLst>
          </p:cNvPr>
          <p:cNvSpPr txBox="1"/>
          <p:nvPr/>
        </p:nvSpPr>
        <p:spPr>
          <a:xfrm>
            <a:off x="142711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B7626C-204A-A292-9314-1C8483DEE075}"/>
              </a:ext>
            </a:extLst>
          </p:cNvPr>
          <p:cNvSpPr txBox="1"/>
          <p:nvPr/>
        </p:nvSpPr>
        <p:spPr>
          <a:xfrm>
            <a:off x="153379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DCB01C-5B3D-916A-6F3C-4C48993989AC}"/>
              </a:ext>
            </a:extLst>
          </p:cNvPr>
          <p:cNvSpPr txBox="1"/>
          <p:nvPr/>
        </p:nvSpPr>
        <p:spPr>
          <a:xfrm>
            <a:off x="16400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6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5250E-726D-0873-99DA-41FB74D4EC17}"/>
              </a:ext>
            </a:extLst>
          </p:cNvPr>
          <p:cNvSpPr txBox="1"/>
          <p:nvPr/>
        </p:nvSpPr>
        <p:spPr>
          <a:xfrm>
            <a:off x="9877863" y="826140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mid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1501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286497C-D981-32CE-D278-4DA58D410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53" y="3009900"/>
            <a:ext cx="7596073" cy="4267200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0F34E49-0B10-C130-C642-AB3C4C00040D}"/>
              </a:ext>
            </a:extLst>
          </p:cNvPr>
          <p:cNvGraphicFramePr>
            <a:graphicFrameLocks noGrp="1"/>
          </p:cNvGraphicFramePr>
          <p:nvPr/>
        </p:nvGraphicFramePr>
        <p:xfrm>
          <a:off x="9920065" y="3390900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0D7EA28-A0EA-3901-4AEC-990093493B4A}"/>
              </a:ext>
            </a:extLst>
          </p:cNvPr>
          <p:cNvSpPr txBox="1"/>
          <p:nvPr/>
        </p:nvSpPr>
        <p:spPr>
          <a:xfrm>
            <a:off x="8811063" y="346534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E331A-3E73-6527-1D2F-E0D76256981D}"/>
              </a:ext>
            </a:extLst>
          </p:cNvPr>
          <p:cNvSpPr txBox="1"/>
          <p:nvPr/>
        </p:nvSpPr>
        <p:spPr>
          <a:xfrm>
            <a:off x="8811063" y="4283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A5A3C9-F306-5055-D432-26CA1C2595A1}"/>
              </a:ext>
            </a:extLst>
          </p:cNvPr>
          <p:cNvSpPr txBox="1"/>
          <p:nvPr/>
        </p:nvSpPr>
        <p:spPr>
          <a:xfrm>
            <a:off x="8811063" y="5045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88564C-482B-C74A-AA0B-395AC941EE5E}"/>
              </a:ext>
            </a:extLst>
          </p:cNvPr>
          <p:cNvSpPr txBox="1"/>
          <p:nvPr/>
        </p:nvSpPr>
        <p:spPr>
          <a:xfrm>
            <a:off x="8811063" y="5807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0CFF7C-141A-7ED0-87E1-B443D805A899}"/>
              </a:ext>
            </a:extLst>
          </p:cNvPr>
          <p:cNvSpPr txBox="1"/>
          <p:nvPr/>
        </p:nvSpPr>
        <p:spPr>
          <a:xfrm>
            <a:off x="8839198" y="6569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DC089C-322A-8927-AFB2-00FC0EE052A7}"/>
              </a:ext>
            </a:extLst>
          </p:cNvPr>
          <p:cNvSpPr txBox="1"/>
          <p:nvPr/>
        </p:nvSpPr>
        <p:spPr>
          <a:xfrm>
            <a:off x="10987553" y="739999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start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CEDB2F-F2F5-062D-DD06-3B74D51D7C22}"/>
              </a:ext>
            </a:extLst>
          </p:cNvPr>
          <p:cNvSpPr txBox="1"/>
          <p:nvPr/>
        </p:nvSpPr>
        <p:spPr>
          <a:xfrm>
            <a:off x="9920753" y="7402410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end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9D576-FA8F-318A-8DE4-FB026CF67953}"/>
              </a:ext>
            </a:extLst>
          </p:cNvPr>
          <p:cNvSpPr txBox="1"/>
          <p:nvPr/>
        </p:nvSpPr>
        <p:spPr>
          <a:xfrm>
            <a:off x="9925442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0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765C4F-3B42-397E-78C1-D763DCA70AFD}"/>
              </a:ext>
            </a:extLst>
          </p:cNvPr>
          <p:cNvSpPr txBox="1"/>
          <p:nvPr/>
        </p:nvSpPr>
        <p:spPr>
          <a:xfrm>
            <a:off x="11032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FD81AA-6EA3-63BB-141B-06BADA068445}"/>
              </a:ext>
            </a:extLst>
          </p:cNvPr>
          <p:cNvSpPr txBox="1"/>
          <p:nvPr/>
        </p:nvSpPr>
        <p:spPr>
          <a:xfrm>
            <a:off x="120989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02A11B-471E-BE37-AF54-C5BE60F2C15A}"/>
              </a:ext>
            </a:extLst>
          </p:cNvPr>
          <p:cNvSpPr txBox="1"/>
          <p:nvPr/>
        </p:nvSpPr>
        <p:spPr>
          <a:xfrm>
            <a:off x="13164531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E59B3E-54D4-6F31-5873-80CEC026F06A}"/>
              </a:ext>
            </a:extLst>
          </p:cNvPr>
          <p:cNvSpPr txBox="1"/>
          <p:nvPr/>
        </p:nvSpPr>
        <p:spPr>
          <a:xfrm>
            <a:off x="142711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B7626C-204A-A292-9314-1C8483DEE075}"/>
              </a:ext>
            </a:extLst>
          </p:cNvPr>
          <p:cNvSpPr txBox="1"/>
          <p:nvPr/>
        </p:nvSpPr>
        <p:spPr>
          <a:xfrm>
            <a:off x="153379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DCB01C-5B3D-916A-6F3C-4C48993989AC}"/>
              </a:ext>
            </a:extLst>
          </p:cNvPr>
          <p:cNvSpPr txBox="1"/>
          <p:nvPr/>
        </p:nvSpPr>
        <p:spPr>
          <a:xfrm>
            <a:off x="16400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6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45250E-726D-0873-99DA-41FB74D4EC17}"/>
              </a:ext>
            </a:extLst>
          </p:cNvPr>
          <p:cNvSpPr txBox="1"/>
          <p:nvPr/>
        </p:nvSpPr>
        <p:spPr>
          <a:xfrm>
            <a:off x="9920753" y="7848357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mid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4501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">
            <a:extLst>
              <a:ext uri="{FF2B5EF4-FFF2-40B4-BE49-F238E27FC236}">
                <a16:creationId xmlns:a16="http://schemas.microsoft.com/office/drawing/2014/main" id="{47C9E185-631B-EF8B-86C6-3B3355D5EF7C}"/>
              </a:ext>
            </a:extLst>
          </p:cNvPr>
          <p:cNvSpPr txBox="1"/>
          <p:nvPr/>
        </p:nvSpPr>
        <p:spPr>
          <a:xfrm>
            <a:off x="3962400" y="495300"/>
            <a:ext cx="9372348" cy="107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문제 요약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C7ADBE-BC1D-7E2D-C6BD-C50BC6F8D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943100"/>
            <a:ext cx="16003471" cy="70631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6DAF49D6-2335-D8C2-ED64-450C029E0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921878"/>
            <a:ext cx="15208622" cy="6629400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BDEA15E9-1A98-E75C-6412-1F3001B4BF24}"/>
              </a:ext>
            </a:extLst>
          </p:cNvPr>
          <p:cNvSpPr txBox="1"/>
          <p:nvPr/>
        </p:nvSpPr>
        <p:spPr>
          <a:xfrm>
            <a:off x="6553200" y="291769"/>
            <a:ext cx="3581400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문제 요약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070234-8162-1FDA-0445-7F28C2ACE762}"/>
              </a:ext>
            </a:extLst>
          </p:cNvPr>
          <p:cNvSpPr txBox="1"/>
          <p:nvPr/>
        </p:nvSpPr>
        <p:spPr>
          <a:xfrm>
            <a:off x="1143000" y="7200900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7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6C907B-E2E0-7F84-E316-9FE12A7DC2CE}"/>
              </a:ext>
            </a:extLst>
          </p:cNvPr>
          <p:cNvSpPr txBox="1"/>
          <p:nvPr/>
        </p:nvSpPr>
        <p:spPr>
          <a:xfrm>
            <a:off x="1143000" y="6252857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8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AA49BF-D847-B842-A4CD-488496D3FD2F}"/>
              </a:ext>
            </a:extLst>
          </p:cNvPr>
          <p:cNvSpPr txBox="1"/>
          <p:nvPr/>
        </p:nvSpPr>
        <p:spPr>
          <a:xfrm>
            <a:off x="1143000" y="5410200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8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8FD712-4C5F-5D11-6C38-036A8AE3FA14}"/>
              </a:ext>
            </a:extLst>
          </p:cNvPr>
          <p:cNvSpPr txBox="1"/>
          <p:nvPr/>
        </p:nvSpPr>
        <p:spPr>
          <a:xfrm>
            <a:off x="1143000" y="451181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8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094C9A-1D5C-81E2-2E3E-33734F636973}"/>
              </a:ext>
            </a:extLst>
          </p:cNvPr>
          <p:cNvSpPr txBox="1"/>
          <p:nvPr/>
        </p:nvSpPr>
        <p:spPr>
          <a:xfrm>
            <a:off x="1143000" y="3606951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7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ABBB0F-E9AD-1B0E-CEAC-A028CD94C9A4}"/>
              </a:ext>
            </a:extLst>
          </p:cNvPr>
          <p:cNvSpPr txBox="1"/>
          <p:nvPr/>
        </p:nvSpPr>
        <p:spPr>
          <a:xfrm>
            <a:off x="6858000" y="9105900"/>
            <a:ext cx="2590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출력 </a:t>
            </a:r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-&gt;     7    2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9906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F11FD1-550F-0E0D-1CC3-B042BDF75C68}"/>
              </a:ext>
            </a:extLst>
          </p:cNvPr>
          <p:cNvSpPr txBox="1"/>
          <p:nvPr/>
        </p:nvSpPr>
        <p:spPr>
          <a:xfrm>
            <a:off x="822269" y="1709498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N = 14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21091B-999C-A854-FE0A-C24E6607198B}"/>
              </a:ext>
            </a:extLst>
          </p:cNvPr>
          <p:cNvSpPr txBox="1"/>
          <p:nvPr/>
        </p:nvSpPr>
        <p:spPr>
          <a:xfrm>
            <a:off x="1941342" y="1714946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H = 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DA148E-3CAE-5CB8-B318-DE58C13200F7}"/>
              </a:ext>
            </a:extLst>
          </p:cNvPr>
          <p:cNvSpPr txBox="1"/>
          <p:nvPr/>
        </p:nvSpPr>
        <p:spPr>
          <a:xfrm>
            <a:off x="1098452" y="2985045"/>
            <a:ext cx="202574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석순</a:t>
            </a:r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/ </a:t>
            </a:r>
            <a:r>
              <a:rPr lang="ko-KR" altLang="en-US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종유석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B1162-CBA3-7BEA-623E-0829E4B83160}"/>
              </a:ext>
            </a:extLst>
          </p:cNvPr>
          <p:cNvSpPr txBox="1"/>
          <p:nvPr/>
        </p:nvSpPr>
        <p:spPr>
          <a:xfrm>
            <a:off x="-10550" y="3752926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97B02-2F02-1A41-D4CB-AEB269DEDF4E}"/>
              </a:ext>
            </a:extLst>
          </p:cNvPr>
          <p:cNvSpPr txBox="1"/>
          <p:nvPr/>
        </p:nvSpPr>
        <p:spPr>
          <a:xfrm>
            <a:off x="-10550" y="4571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F20C32-77C6-0F82-85C5-B7E3ECE7B6D1}"/>
              </a:ext>
            </a:extLst>
          </p:cNvPr>
          <p:cNvSpPr txBox="1"/>
          <p:nvPr/>
        </p:nvSpPr>
        <p:spPr>
          <a:xfrm>
            <a:off x="-10550" y="5333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1F2462-787F-BBEC-070E-0C807A33AA37}"/>
              </a:ext>
            </a:extLst>
          </p:cNvPr>
          <p:cNvSpPr txBox="1"/>
          <p:nvPr/>
        </p:nvSpPr>
        <p:spPr>
          <a:xfrm>
            <a:off x="-10550" y="6095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674D5D-5854-97D2-6D56-F6BDF63BB535}"/>
              </a:ext>
            </a:extLst>
          </p:cNvPr>
          <p:cNvSpPr txBox="1"/>
          <p:nvPr/>
        </p:nvSpPr>
        <p:spPr>
          <a:xfrm>
            <a:off x="17585" y="6857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823F00B-3CF1-6973-5DC3-AC0D1FD9E6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021294"/>
              </p:ext>
            </p:extLst>
          </p:nvPr>
        </p:nvGraphicFramePr>
        <p:xfrm>
          <a:off x="1274777" y="3667679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D8BECDC2-4450-F97E-5138-823F74C983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2128422"/>
              </p:ext>
            </p:extLst>
          </p:nvPr>
        </p:nvGraphicFramePr>
        <p:xfrm>
          <a:off x="8839200" y="3667679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A9A9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7B1AE19F-B2A7-7171-6ED1-42644F0B6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327177"/>
              </p:ext>
            </p:extLst>
          </p:nvPr>
        </p:nvGraphicFramePr>
        <p:xfrm>
          <a:off x="1295878" y="8896427"/>
          <a:ext cx="7559734" cy="76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1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4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BCED87F8-A4E8-C872-58A8-DE9DC7A0B3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88308"/>
              </p:ext>
            </p:extLst>
          </p:nvPr>
        </p:nvGraphicFramePr>
        <p:xfrm>
          <a:off x="8862646" y="8896427"/>
          <a:ext cx="7559734" cy="76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4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4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CD14282E-C0D4-E4BB-70BC-768EB7F615A5}"/>
              </a:ext>
            </a:extLst>
          </p:cNvPr>
          <p:cNvSpPr txBox="1"/>
          <p:nvPr/>
        </p:nvSpPr>
        <p:spPr>
          <a:xfrm>
            <a:off x="8061374" y="8267700"/>
            <a:ext cx="15462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실제 배열</a:t>
            </a:r>
          </a:p>
        </p:txBody>
      </p:sp>
    </p:spTree>
    <p:extLst>
      <p:ext uri="{BB962C8B-B14F-4D97-AF65-F5344CB8AC3E}">
        <p14:creationId xmlns:p14="http://schemas.microsoft.com/office/powerpoint/2010/main" val="372308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F11FD1-550F-0E0D-1CC3-B042BDF75C68}"/>
              </a:ext>
            </a:extLst>
          </p:cNvPr>
          <p:cNvSpPr txBox="1"/>
          <p:nvPr/>
        </p:nvSpPr>
        <p:spPr>
          <a:xfrm>
            <a:off x="822269" y="1709498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N = 14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21091B-999C-A854-FE0A-C24E6607198B}"/>
              </a:ext>
            </a:extLst>
          </p:cNvPr>
          <p:cNvSpPr txBox="1"/>
          <p:nvPr/>
        </p:nvSpPr>
        <p:spPr>
          <a:xfrm>
            <a:off x="1941342" y="1714946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H = 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9D4B32D-768E-B68F-7D12-D73299A0F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70318"/>
              </p:ext>
            </p:extLst>
          </p:nvPr>
        </p:nvGraphicFramePr>
        <p:xfrm>
          <a:off x="1098452" y="3678484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673264-6343-B89A-CE5E-10D88C6FBA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7714734"/>
              </p:ext>
            </p:extLst>
          </p:nvPr>
        </p:nvGraphicFramePr>
        <p:xfrm>
          <a:off x="10029785" y="3676726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6DA148E-3CAE-5CB8-B318-DE58C13200F7}"/>
              </a:ext>
            </a:extLst>
          </p:cNvPr>
          <p:cNvSpPr txBox="1"/>
          <p:nvPr/>
        </p:nvSpPr>
        <p:spPr>
          <a:xfrm>
            <a:off x="1098452" y="2985045"/>
            <a:ext cx="8740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석순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1F7B35-5BC9-F8BC-A77A-49B394AC59AE}"/>
              </a:ext>
            </a:extLst>
          </p:cNvPr>
          <p:cNvSpPr txBox="1"/>
          <p:nvPr/>
        </p:nvSpPr>
        <p:spPr>
          <a:xfrm>
            <a:off x="10029785" y="2985045"/>
            <a:ext cx="1143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종유석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B1162-CBA3-7BEA-623E-0829E4B83160}"/>
              </a:ext>
            </a:extLst>
          </p:cNvPr>
          <p:cNvSpPr txBox="1"/>
          <p:nvPr/>
        </p:nvSpPr>
        <p:spPr>
          <a:xfrm>
            <a:off x="-10550" y="3752926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97B02-2F02-1A41-D4CB-AEB269DEDF4E}"/>
              </a:ext>
            </a:extLst>
          </p:cNvPr>
          <p:cNvSpPr txBox="1"/>
          <p:nvPr/>
        </p:nvSpPr>
        <p:spPr>
          <a:xfrm>
            <a:off x="-10550" y="4571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F20C32-77C6-0F82-85C5-B7E3ECE7B6D1}"/>
              </a:ext>
            </a:extLst>
          </p:cNvPr>
          <p:cNvSpPr txBox="1"/>
          <p:nvPr/>
        </p:nvSpPr>
        <p:spPr>
          <a:xfrm>
            <a:off x="-10550" y="5333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1F2462-787F-BBEC-070E-0C807A33AA37}"/>
              </a:ext>
            </a:extLst>
          </p:cNvPr>
          <p:cNvSpPr txBox="1"/>
          <p:nvPr/>
        </p:nvSpPr>
        <p:spPr>
          <a:xfrm>
            <a:off x="-10550" y="6095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674D5D-5854-97D2-6D56-F6BDF63BB535}"/>
              </a:ext>
            </a:extLst>
          </p:cNvPr>
          <p:cNvSpPr txBox="1"/>
          <p:nvPr/>
        </p:nvSpPr>
        <p:spPr>
          <a:xfrm>
            <a:off x="17585" y="6857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883A9B85-B274-479A-7CBB-2BA3B1FF5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516707"/>
              </p:ext>
            </p:extLst>
          </p:nvPr>
        </p:nvGraphicFramePr>
        <p:xfrm>
          <a:off x="1098452" y="8916140"/>
          <a:ext cx="7559734" cy="76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1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4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46636620-20CF-C219-D1EF-E85A37D5E5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397307"/>
              </p:ext>
            </p:extLst>
          </p:nvPr>
        </p:nvGraphicFramePr>
        <p:xfrm>
          <a:off x="10029785" y="8927431"/>
          <a:ext cx="7559734" cy="76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4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4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88C02369-6EFB-B911-01C1-2C67BAE3A8CE}"/>
              </a:ext>
            </a:extLst>
          </p:cNvPr>
          <p:cNvSpPr txBox="1"/>
          <p:nvPr/>
        </p:nvSpPr>
        <p:spPr>
          <a:xfrm>
            <a:off x="8630051" y="8115300"/>
            <a:ext cx="15462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실제 배열</a:t>
            </a:r>
          </a:p>
        </p:txBody>
      </p:sp>
    </p:spTree>
    <p:extLst>
      <p:ext uri="{BB962C8B-B14F-4D97-AF65-F5344CB8AC3E}">
        <p14:creationId xmlns:p14="http://schemas.microsoft.com/office/powerpoint/2010/main" val="3673773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F11FD1-550F-0E0D-1CC3-B042BDF75C68}"/>
              </a:ext>
            </a:extLst>
          </p:cNvPr>
          <p:cNvSpPr txBox="1"/>
          <p:nvPr/>
        </p:nvSpPr>
        <p:spPr>
          <a:xfrm>
            <a:off x="822269" y="1709498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N = 14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21091B-999C-A854-FE0A-C24E6607198B}"/>
              </a:ext>
            </a:extLst>
          </p:cNvPr>
          <p:cNvSpPr txBox="1"/>
          <p:nvPr/>
        </p:nvSpPr>
        <p:spPr>
          <a:xfrm>
            <a:off x="1941342" y="1714946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H = 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9D4B32D-768E-B68F-7D12-D73299A0F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807124"/>
              </p:ext>
            </p:extLst>
          </p:nvPr>
        </p:nvGraphicFramePr>
        <p:xfrm>
          <a:off x="1098452" y="3678484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673264-6343-B89A-CE5E-10D88C6FBA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067583"/>
              </p:ext>
            </p:extLst>
          </p:nvPr>
        </p:nvGraphicFramePr>
        <p:xfrm>
          <a:off x="10029785" y="3676726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6DA148E-3CAE-5CB8-B318-DE58C13200F7}"/>
              </a:ext>
            </a:extLst>
          </p:cNvPr>
          <p:cNvSpPr txBox="1"/>
          <p:nvPr/>
        </p:nvSpPr>
        <p:spPr>
          <a:xfrm>
            <a:off x="1098452" y="2985045"/>
            <a:ext cx="8740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석순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1F7B35-5BC9-F8BC-A77A-49B394AC59AE}"/>
              </a:ext>
            </a:extLst>
          </p:cNvPr>
          <p:cNvSpPr txBox="1"/>
          <p:nvPr/>
        </p:nvSpPr>
        <p:spPr>
          <a:xfrm>
            <a:off x="10029785" y="2985045"/>
            <a:ext cx="1143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종유석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B1162-CBA3-7BEA-623E-0829E4B83160}"/>
              </a:ext>
            </a:extLst>
          </p:cNvPr>
          <p:cNvSpPr txBox="1"/>
          <p:nvPr/>
        </p:nvSpPr>
        <p:spPr>
          <a:xfrm>
            <a:off x="-10550" y="3752926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97B02-2F02-1A41-D4CB-AEB269DEDF4E}"/>
              </a:ext>
            </a:extLst>
          </p:cNvPr>
          <p:cNvSpPr txBox="1"/>
          <p:nvPr/>
        </p:nvSpPr>
        <p:spPr>
          <a:xfrm>
            <a:off x="-10550" y="4571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F20C32-77C6-0F82-85C5-B7E3ECE7B6D1}"/>
              </a:ext>
            </a:extLst>
          </p:cNvPr>
          <p:cNvSpPr txBox="1"/>
          <p:nvPr/>
        </p:nvSpPr>
        <p:spPr>
          <a:xfrm>
            <a:off x="-10550" y="5333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1F2462-787F-BBEC-070E-0C807A33AA37}"/>
              </a:ext>
            </a:extLst>
          </p:cNvPr>
          <p:cNvSpPr txBox="1"/>
          <p:nvPr/>
        </p:nvSpPr>
        <p:spPr>
          <a:xfrm>
            <a:off x="-10550" y="6095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674D5D-5854-97D2-6D56-F6BDF63BB535}"/>
              </a:ext>
            </a:extLst>
          </p:cNvPr>
          <p:cNvSpPr txBox="1"/>
          <p:nvPr/>
        </p:nvSpPr>
        <p:spPr>
          <a:xfrm>
            <a:off x="17585" y="6857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792956C-B79B-1016-8C5E-9A5CA0A6CD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7041100"/>
              </p:ext>
            </p:extLst>
          </p:nvPr>
        </p:nvGraphicFramePr>
        <p:xfrm>
          <a:off x="1098452" y="8916140"/>
          <a:ext cx="7559734" cy="76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1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4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375B63E-E01B-D6BE-E22A-E7DC0F588C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6076950"/>
              </p:ext>
            </p:extLst>
          </p:nvPr>
        </p:nvGraphicFramePr>
        <p:xfrm>
          <a:off x="10029785" y="8927431"/>
          <a:ext cx="7559734" cy="7616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2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3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4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  <a:cs typeface="+mn-cs"/>
                        </a:rPr>
                        <a:t>4</a:t>
                      </a:r>
                      <a:endParaRPr kumimoji="0" lang="ko-KR" altLang="en-US" sz="2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FCD33C4-1994-CB1B-E349-16BAC3671931}"/>
              </a:ext>
            </a:extLst>
          </p:cNvPr>
          <p:cNvSpPr txBox="1"/>
          <p:nvPr/>
        </p:nvSpPr>
        <p:spPr>
          <a:xfrm>
            <a:off x="8630051" y="8115300"/>
            <a:ext cx="154627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실제 배열</a:t>
            </a:r>
          </a:p>
        </p:txBody>
      </p:sp>
    </p:spTree>
    <p:extLst>
      <p:ext uri="{BB962C8B-B14F-4D97-AF65-F5344CB8AC3E}">
        <p14:creationId xmlns:p14="http://schemas.microsoft.com/office/powerpoint/2010/main" val="257524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F11FD1-550F-0E0D-1CC3-B042BDF75C68}"/>
              </a:ext>
            </a:extLst>
          </p:cNvPr>
          <p:cNvSpPr txBox="1"/>
          <p:nvPr/>
        </p:nvSpPr>
        <p:spPr>
          <a:xfrm>
            <a:off x="822269" y="1709498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N = 14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21091B-999C-A854-FE0A-C24E6607198B}"/>
              </a:ext>
            </a:extLst>
          </p:cNvPr>
          <p:cNvSpPr txBox="1"/>
          <p:nvPr/>
        </p:nvSpPr>
        <p:spPr>
          <a:xfrm>
            <a:off x="1941342" y="1714946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H = 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9D4B32D-768E-B68F-7D12-D73299A0FBD7}"/>
              </a:ext>
            </a:extLst>
          </p:cNvPr>
          <p:cNvGraphicFramePr>
            <a:graphicFrameLocks noGrp="1"/>
          </p:cNvGraphicFramePr>
          <p:nvPr/>
        </p:nvGraphicFramePr>
        <p:xfrm>
          <a:off x="1098452" y="3678484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B673264-6343-B89A-CE5E-10D88C6FBA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245019"/>
              </p:ext>
            </p:extLst>
          </p:nvPr>
        </p:nvGraphicFramePr>
        <p:xfrm>
          <a:off x="10187007" y="3667679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6DA148E-3CAE-5CB8-B318-DE58C13200F7}"/>
              </a:ext>
            </a:extLst>
          </p:cNvPr>
          <p:cNvSpPr txBox="1"/>
          <p:nvPr/>
        </p:nvSpPr>
        <p:spPr>
          <a:xfrm>
            <a:off x="1098452" y="2985045"/>
            <a:ext cx="8740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석순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1F7B35-5BC9-F8BC-A77A-49B394AC59AE}"/>
              </a:ext>
            </a:extLst>
          </p:cNvPr>
          <p:cNvSpPr txBox="1"/>
          <p:nvPr/>
        </p:nvSpPr>
        <p:spPr>
          <a:xfrm>
            <a:off x="10029785" y="2985045"/>
            <a:ext cx="1143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종유석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B1162-CBA3-7BEA-623E-0829E4B83160}"/>
              </a:ext>
            </a:extLst>
          </p:cNvPr>
          <p:cNvSpPr txBox="1"/>
          <p:nvPr/>
        </p:nvSpPr>
        <p:spPr>
          <a:xfrm>
            <a:off x="-10550" y="3752926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97B02-2F02-1A41-D4CB-AEB269DEDF4E}"/>
              </a:ext>
            </a:extLst>
          </p:cNvPr>
          <p:cNvSpPr txBox="1"/>
          <p:nvPr/>
        </p:nvSpPr>
        <p:spPr>
          <a:xfrm>
            <a:off x="-10550" y="4571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F20C32-77C6-0F82-85C5-B7E3ECE7B6D1}"/>
              </a:ext>
            </a:extLst>
          </p:cNvPr>
          <p:cNvSpPr txBox="1"/>
          <p:nvPr/>
        </p:nvSpPr>
        <p:spPr>
          <a:xfrm>
            <a:off x="-10550" y="5333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1F2462-787F-BBEC-070E-0C807A33AA37}"/>
              </a:ext>
            </a:extLst>
          </p:cNvPr>
          <p:cNvSpPr txBox="1"/>
          <p:nvPr/>
        </p:nvSpPr>
        <p:spPr>
          <a:xfrm>
            <a:off x="-10550" y="6095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674D5D-5854-97D2-6D56-F6BDF63BB535}"/>
              </a:ext>
            </a:extLst>
          </p:cNvPr>
          <p:cNvSpPr txBox="1"/>
          <p:nvPr/>
        </p:nvSpPr>
        <p:spPr>
          <a:xfrm>
            <a:off x="17585" y="685727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ACE60F-312C-F852-409A-9DD1C4EB402F}"/>
              </a:ext>
            </a:extLst>
          </p:cNvPr>
          <p:cNvSpPr txBox="1"/>
          <p:nvPr/>
        </p:nvSpPr>
        <p:spPr>
          <a:xfrm>
            <a:off x="9162171" y="380273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E09FD7-DFF7-3007-E542-23E227843BAC}"/>
              </a:ext>
            </a:extLst>
          </p:cNvPr>
          <p:cNvSpPr txBox="1"/>
          <p:nvPr/>
        </p:nvSpPr>
        <p:spPr>
          <a:xfrm>
            <a:off x="9175999" y="460439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5301F0-D375-B07A-F3BC-361582B02103}"/>
              </a:ext>
            </a:extLst>
          </p:cNvPr>
          <p:cNvSpPr txBox="1"/>
          <p:nvPr/>
        </p:nvSpPr>
        <p:spPr>
          <a:xfrm>
            <a:off x="9164516" y="5379511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B6041B-2EB2-84D1-455A-B446775E8703}"/>
              </a:ext>
            </a:extLst>
          </p:cNvPr>
          <p:cNvSpPr txBox="1"/>
          <p:nvPr/>
        </p:nvSpPr>
        <p:spPr>
          <a:xfrm>
            <a:off x="9175999" y="615792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75CB37-8936-6C4D-80D9-63C7ADF43089}"/>
              </a:ext>
            </a:extLst>
          </p:cNvPr>
          <p:cNvSpPr txBox="1"/>
          <p:nvPr/>
        </p:nvSpPr>
        <p:spPr>
          <a:xfrm>
            <a:off x="9204134" y="691992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F85C60-1C8E-ABAB-05C5-2C553308AB6B}"/>
              </a:ext>
            </a:extLst>
          </p:cNvPr>
          <p:cNvSpPr txBox="1"/>
          <p:nvPr/>
        </p:nvSpPr>
        <p:spPr>
          <a:xfrm>
            <a:off x="10896600" y="2985045"/>
            <a:ext cx="1895516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H – </a:t>
            </a:r>
            <a:r>
              <a:rPr lang="en-US" altLang="ko-KR" sz="2500" dirty="0" err="1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i</a:t>
            </a:r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 + 1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7C5811-A6BA-F73B-F348-586D32AE003F}"/>
              </a:ext>
            </a:extLst>
          </p:cNvPr>
          <p:cNvSpPr txBox="1"/>
          <p:nvPr/>
        </p:nvSpPr>
        <p:spPr>
          <a:xfrm>
            <a:off x="1593769" y="2994113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 err="1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i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E3AC60-9D61-EE6C-D2A2-D811713014DD}"/>
              </a:ext>
            </a:extLst>
          </p:cNvPr>
          <p:cNvSpPr txBox="1"/>
          <p:nvPr/>
        </p:nvSpPr>
        <p:spPr>
          <a:xfrm>
            <a:off x="8530058" y="381286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492C5D-FA4B-7903-49BA-DA826BAFD41A}"/>
              </a:ext>
            </a:extLst>
          </p:cNvPr>
          <p:cNvSpPr txBox="1"/>
          <p:nvPr/>
        </p:nvSpPr>
        <p:spPr>
          <a:xfrm>
            <a:off x="8530058" y="4631210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9905A60-0D58-0390-29DE-866252099246}"/>
              </a:ext>
            </a:extLst>
          </p:cNvPr>
          <p:cNvSpPr txBox="1"/>
          <p:nvPr/>
        </p:nvSpPr>
        <p:spPr>
          <a:xfrm>
            <a:off x="8530058" y="5393210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702E2C6-7D6B-5C47-0263-0A5090AF604A}"/>
              </a:ext>
            </a:extLst>
          </p:cNvPr>
          <p:cNvSpPr txBox="1"/>
          <p:nvPr/>
        </p:nvSpPr>
        <p:spPr>
          <a:xfrm>
            <a:off x="8530058" y="6155210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7A6F93-1ECB-1B6C-ED80-6833561F7BF9}"/>
              </a:ext>
            </a:extLst>
          </p:cNvPr>
          <p:cNvSpPr txBox="1"/>
          <p:nvPr/>
        </p:nvSpPr>
        <p:spPr>
          <a:xfrm>
            <a:off x="8558193" y="6917210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3292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E666E7-9BFD-C93B-9934-F7C32672E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181" y="2095500"/>
            <a:ext cx="13551637" cy="70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803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5927" y="374425"/>
            <a:ext cx="3481273" cy="10754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해결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286497C-D981-32CE-D278-4DA58D410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53" y="3009900"/>
            <a:ext cx="7596073" cy="4267200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0F34E49-0B10-C130-C642-AB3C4C0004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828456"/>
              </p:ext>
            </p:extLst>
          </p:nvPr>
        </p:nvGraphicFramePr>
        <p:xfrm>
          <a:off x="9920065" y="3390900"/>
          <a:ext cx="7559734" cy="380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9962">
                  <a:extLst>
                    <a:ext uri="{9D8B030D-6E8A-4147-A177-3AD203B41FA5}">
                      <a16:colId xmlns:a16="http://schemas.microsoft.com/office/drawing/2014/main" val="47205306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633288241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3249233566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174228024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2412561402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822452690"/>
                    </a:ext>
                  </a:extLst>
                </a:gridCol>
                <a:gridCol w="1079962">
                  <a:extLst>
                    <a:ext uri="{9D8B030D-6E8A-4147-A177-3AD203B41FA5}">
                      <a16:colId xmlns:a16="http://schemas.microsoft.com/office/drawing/2014/main" val="1915180787"/>
                    </a:ext>
                  </a:extLst>
                </a:gridCol>
              </a:tblGrid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46492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325653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44457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23926"/>
                  </a:ext>
                </a:extLst>
              </a:tr>
              <a:tr h="761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solidFill>
                      <a:srgbClr val="FAC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85948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0D7EA28-A0EA-3901-4AEC-990093493B4A}"/>
              </a:ext>
            </a:extLst>
          </p:cNvPr>
          <p:cNvSpPr txBox="1"/>
          <p:nvPr/>
        </p:nvSpPr>
        <p:spPr>
          <a:xfrm>
            <a:off x="8811063" y="3465342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E331A-3E73-6527-1D2F-E0D76256981D}"/>
              </a:ext>
            </a:extLst>
          </p:cNvPr>
          <p:cNvSpPr txBox="1"/>
          <p:nvPr/>
        </p:nvSpPr>
        <p:spPr>
          <a:xfrm>
            <a:off x="8811063" y="4283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A5A3C9-F306-5055-D432-26CA1C2595A1}"/>
              </a:ext>
            </a:extLst>
          </p:cNvPr>
          <p:cNvSpPr txBox="1"/>
          <p:nvPr/>
        </p:nvSpPr>
        <p:spPr>
          <a:xfrm>
            <a:off x="8811063" y="5045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88564C-482B-C74A-AA0B-395AC941EE5E}"/>
              </a:ext>
            </a:extLst>
          </p:cNvPr>
          <p:cNvSpPr txBox="1"/>
          <p:nvPr/>
        </p:nvSpPr>
        <p:spPr>
          <a:xfrm>
            <a:off x="8811063" y="5807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0CFF7C-141A-7ED0-87E1-B443D805A899}"/>
              </a:ext>
            </a:extLst>
          </p:cNvPr>
          <p:cNvSpPr txBox="1"/>
          <p:nvPr/>
        </p:nvSpPr>
        <p:spPr>
          <a:xfrm>
            <a:off x="8839198" y="6569688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DC089C-322A-8927-AFB2-00FC0EE052A7}"/>
              </a:ext>
            </a:extLst>
          </p:cNvPr>
          <p:cNvSpPr txBox="1"/>
          <p:nvPr/>
        </p:nvSpPr>
        <p:spPr>
          <a:xfrm>
            <a:off x="9920065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start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CEDB2F-F2F5-062D-DD06-3B74D51D7C22}"/>
              </a:ext>
            </a:extLst>
          </p:cNvPr>
          <p:cNvSpPr txBox="1"/>
          <p:nvPr/>
        </p:nvSpPr>
        <p:spPr>
          <a:xfrm>
            <a:off x="16401276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end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9D576-FA8F-318A-8DE4-FB026CF67953}"/>
              </a:ext>
            </a:extLst>
          </p:cNvPr>
          <p:cNvSpPr txBox="1"/>
          <p:nvPr/>
        </p:nvSpPr>
        <p:spPr>
          <a:xfrm>
            <a:off x="9925442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0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765C4F-3B42-397E-78C1-D763DCA70AFD}"/>
              </a:ext>
            </a:extLst>
          </p:cNvPr>
          <p:cNvSpPr txBox="1"/>
          <p:nvPr/>
        </p:nvSpPr>
        <p:spPr>
          <a:xfrm>
            <a:off x="11032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FD81AA-6EA3-63BB-141B-06BADA068445}"/>
              </a:ext>
            </a:extLst>
          </p:cNvPr>
          <p:cNvSpPr txBox="1"/>
          <p:nvPr/>
        </p:nvSpPr>
        <p:spPr>
          <a:xfrm>
            <a:off x="120989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2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02A11B-471E-BE37-AF54-C5BE60F2C15A}"/>
              </a:ext>
            </a:extLst>
          </p:cNvPr>
          <p:cNvSpPr txBox="1"/>
          <p:nvPr/>
        </p:nvSpPr>
        <p:spPr>
          <a:xfrm>
            <a:off x="13164531" y="2773641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E59B3E-54D4-6F31-5873-80CEC026F06A}"/>
              </a:ext>
            </a:extLst>
          </p:cNvPr>
          <p:cNvSpPr txBox="1"/>
          <p:nvPr/>
        </p:nvSpPr>
        <p:spPr>
          <a:xfrm>
            <a:off x="142711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4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B7626C-204A-A292-9314-1C8483DEE075}"/>
              </a:ext>
            </a:extLst>
          </p:cNvPr>
          <p:cNvSpPr txBox="1"/>
          <p:nvPr/>
        </p:nvSpPr>
        <p:spPr>
          <a:xfrm>
            <a:off x="15337992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5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DCB01C-5B3D-916A-6F3C-4C48993989AC}"/>
              </a:ext>
            </a:extLst>
          </p:cNvPr>
          <p:cNvSpPr txBox="1"/>
          <p:nvPr/>
        </p:nvSpPr>
        <p:spPr>
          <a:xfrm>
            <a:off x="16400103" y="2771373"/>
            <a:ext cx="1062111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6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7E48D4-22E5-8547-86AF-9E1DCEFC949A}"/>
              </a:ext>
            </a:extLst>
          </p:cNvPr>
          <p:cNvSpPr txBox="1"/>
          <p:nvPr/>
        </p:nvSpPr>
        <p:spPr>
          <a:xfrm>
            <a:off x="13159842" y="7388034"/>
            <a:ext cx="106680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500" dirty="0">
                <a:solidFill>
                  <a:srgbClr val="FF0000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mid</a:t>
            </a:r>
            <a:endParaRPr lang="ko-KR" altLang="en-US" sz="2500" dirty="0">
              <a:solidFill>
                <a:srgbClr val="FF0000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9100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</TotalTime>
  <Words>242</Words>
  <Application>Microsoft Office PowerPoint</Application>
  <PresentationFormat>사용자 지정</PresentationFormat>
  <Paragraphs>199</Paragraphs>
  <Slides>13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이사만루체 Bold</vt:lpstr>
      <vt:lpstr>이사만루체 Medium</vt:lpstr>
      <vt:lpstr>Arial</vt:lpstr>
      <vt:lpstr>Calibri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cp:lastModifiedBy>JH W</cp:lastModifiedBy>
  <cp:revision>19</cp:revision>
  <dcterms:created xsi:type="dcterms:W3CDTF">2006-08-16T00:00:00Z</dcterms:created>
  <dcterms:modified xsi:type="dcterms:W3CDTF">2024-07-11T11:03:30Z</dcterms:modified>
  <dc:identifier>DAGB1QCRRh8</dc:identifier>
</cp:coreProperties>
</file>

<file path=docProps/thumbnail.jpeg>
</file>